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6" r:id="rId3"/>
    <p:sldId id="259" r:id="rId4"/>
    <p:sldId id="262" r:id="rId5"/>
    <p:sldId id="263" r:id="rId6"/>
    <p:sldId id="267" r:id="rId7"/>
    <p:sldId id="272" r:id="rId8"/>
    <p:sldId id="264" r:id="rId9"/>
    <p:sldId id="268" r:id="rId10"/>
    <p:sldId id="269" r:id="rId11"/>
    <p:sldId id="265" r:id="rId12"/>
    <p:sldId id="270" r:id="rId13"/>
    <p:sldId id="271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Nuni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010" autoAdjust="0"/>
  </p:normalViewPr>
  <p:slideViewPr>
    <p:cSldViewPr snapToGrid="0">
      <p:cViewPr varScale="1">
        <p:scale>
          <a:sx n="87" d="100"/>
          <a:sy n="87" d="100"/>
        </p:scale>
        <p:origin x="90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8307e7653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8307e7653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2785200" y="278601"/>
            <a:ext cx="7092900" cy="15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PROJECT SIG</a:t>
            </a:r>
            <a:endParaRPr dirty="0"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3984000" y="2932250"/>
            <a:ext cx="4695300" cy="15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Narendra Haryo Bismo - 5115100009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Naufal Pranasetyo - 5115100057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Zahri Rusli - 5115100108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Yuga Mitra Hakiki - 5115100706</a:t>
            </a:r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ctrTitle"/>
          </p:nvPr>
        </p:nvSpPr>
        <p:spPr>
          <a:xfrm>
            <a:off x="333900" y="1253775"/>
            <a:ext cx="8476200" cy="15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Menampilkan </a:t>
            </a:r>
            <a:r>
              <a:rPr lang="en-ID" sz="3000" dirty="0" err="1"/>
              <a:t>Rute</a:t>
            </a:r>
            <a:r>
              <a:rPr lang="en-ID" sz="3000" dirty="0"/>
              <a:t> </a:t>
            </a:r>
            <a:r>
              <a:rPr lang="en-ID" sz="3000" dirty="0" err="1"/>
              <a:t>ke</a:t>
            </a:r>
            <a:r>
              <a:rPr lang="en-ID" sz="3000" dirty="0"/>
              <a:t> </a:t>
            </a:r>
            <a:r>
              <a:rPr lang="en-ID" sz="3000" dirty="0" err="1"/>
              <a:t>Universitas</a:t>
            </a:r>
            <a:r>
              <a:rPr lang="en-ID" sz="3000" dirty="0"/>
              <a:t> dan </a:t>
            </a:r>
            <a:r>
              <a:rPr lang="en-ID" sz="3000" dirty="0" err="1"/>
              <a:t>Jarak</a:t>
            </a:r>
            <a:r>
              <a:rPr lang="en-ID" sz="3000" dirty="0"/>
              <a:t> </a:t>
            </a:r>
            <a:r>
              <a:rPr lang="en-US" sz="3000" dirty="0" err="1"/>
              <a:t>antar</a:t>
            </a:r>
            <a:r>
              <a:rPr lang="en-US" sz="3000" dirty="0"/>
              <a:t> </a:t>
            </a:r>
            <a:r>
              <a:rPr lang="en-US" sz="3000" dirty="0" err="1"/>
              <a:t>Universitas</a:t>
            </a:r>
            <a:r>
              <a:rPr lang="en-US" sz="3000" dirty="0"/>
              <a:t> di Surabaya</a:t>
            </a:r>
            <a:endParaRPr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C95D8-F375-467E-AB9E-186D73C0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938" y="2094450"/>
            <a:ext cx="2496927" cy="954600"/>
          </a:xfrm>
        </p:spPr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Fitur</a:t>
            </a:r>
            <a:r>
              <a:rPr lang="en-US" dirty="0"/>
              <a:t> 2</a:t>
            </a:r>
            <a:endParaRPr lang="en-ID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1F6F6724-9BFD-4811-B282-699FCE0DD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865" y="375342"/>
            <a:ext cx="6130758" cy="456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47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6B86-4F30-4A32-828D-4C85E445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3</a:t>
            </a:r>
            <a:br>
              <a:rPr lang="en-US" dirty="0"/>
            </a:br>
            <a:r>
              <a:rPr lang="en-US" sz="2000" dirty="0" err="1"/>
              <a:t>Menampilkan</a:t>
            </a:r>
            <a:r>
              <a:rPr lang="en-US" sz="2000" dirty="0"/>
              <a:t> </a:t>
            </a:r>
            <a:r>
              <a:rPr lang="en-US" sz="2000" dirty="0" err="1"/>
              <a:t>jarak</a:t>
            </a:r>
            <a:r>
              <a:rPr lang="en-US" sz="2000" dirty="0"/>
              <a:t> dan </a:t>
            </a:r>
            <a:r>
              <a:rPr lang="en-US" sz="2000" dirty="0" err="1"/>
              <a:t>rute</a:t>
            </a:r>
            <a:r>
              <a:rPr lang="en-US" sz="2000" dirty="0"/>
              <a:t> </a:t>
            </a:r>
            <a:r>
              <a:rPr lang="en-US" sz="2000" dirty="0" err="1"/>
              <a:t>antar</a:t>
            </a:r>
            <a:r>
              <a:rPr lang="en-US" sz="2000" dirty="0"/>
              <a:t> </a:t>
            </a:r>
            <a:r>
              <a:rPr lang="en-US" sz="2000" dirty="0" err="1"/>
              <a:t>Universitas</a:t>
            </a:r>
            <a:r>
              <a:rPr lang="en-US" sz="2000" dirty="0"/>
              <a:t> di Surabaya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9B76D-296C-44D1-BB04-AC0FD7624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dirty="0" err="1"/>
              <a:t>Berikut</a:t>
            </a:r>
            <a:r>
              <a:rPr lang="en-US" dirty="0"/>
              <a:t> proses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universitas</a:t>
            </a:r>
            <a:endParaRPr lang="en-US" dirty="0"/>
          </a:p>
          <a:p>
            <a:pPr marL="146050" indent="0">
              <a:buNone/>
            </a:pP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opsi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i="1" dirty="0"/>
              <a:t>dropdown </a:t>
            </a:r>
            <a:r>
              <a:rPr lang="en-US" dirty="0"/>
              <a:t>list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</a:t>
            </a:r>
            <a:r>
              <a:rPr lang="en-US" dirty="0" err="1"/>
              <a:t>asal</a:t>
            </a: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opsi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i="1" dirty="0"/>
              <a:t>dropdown </a:t>
            </a:r>
            <a:r>
              <a:rPr lang="en-US" dirty="0"/>
              <a:t>list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dituju</a:t>
            </a: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cari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dan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proses 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dan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jarak</a:t>
            </a: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yang </a:t>
            </a:r>
            <a:r>
              <a:rPr lang="en-US" dirty="0" err="1"/>
              <a:t>ditempuh</a:t>
            </a:r>
            <a:endParaRPr lang="en-US" dirty="0"/>
          </a:p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pada </a:t>
            </a:r>
            <a:r>
              <a:rPr lang="en-US" dirty="0" err="1"/>
              <a:t>webGIS</a:t>
            </a:r>
            <a:endParaRPr lang="en-US" dirty="0"/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51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FDCA9-FAD9-4815-B815-2319B6C7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26" y="272723"/>
            <a:ext cx="7505700" cy="954600"/>
          </a:xfrm>
        </p:spPr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3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B1B71-9084-417C-B1CD-3D5AF2DA2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1526" y="1011299"/>
            <a:ext cx="7505700" cy="2448000"/>
          </a:xfrm>
        </p:spPr>
        <p:txBody>
          <a:bodyPr/>
          <a:lstStyle/>
          <a:p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pada menu </a:t>
            </a:r>
            <a:r>
              <a:rPr lang="en-US" i="1" dirty="0"/>
              <a:t>dropdown list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Universitas</a:t>
            </a:r>
            <a:endParaRPr lang="en-US" dirty="0"/>
          </a:p>
          <a:p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pada menu </a:t>
            </a:r>
            <a:r>
              <a:rPr lang="en-US" i="1" dirty="0"/>
              <a:t>dropdown list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Universitas</a:t>
            </a:r>
            <a:endParaRPr lang="en-US" dirty="0"/>
          </a:p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 “Cari </a:t>
            </a:r>
            <a:r>
              <a:rPr lang="en-US" dirty="0" err="1"/>
              <a:t>Rute</a:t>
            </a:r>
            <a:r>
              <a:rPr lang="en-US" dirty="0"/>
              <a:t> dan </a:t>
            </a:r>
            <a:r>
              <a:rPr lang="en-US" dirty="0" err="1"/>
              <a:t>Jarak</a:t>
            </a:r>
            <a:endParaRPr lang="en-ID" dirty="0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7252884-3FF4-47B2-A597-BD2B63AC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3" y="1949986"/>
            <a:ext cx="4373697" cy="3031518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1F1AF64-4E40-4DB7-8020-690859E24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169" y="1943540"/>
            <a:ext cx="4263528" cy="30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19A9-5693-44F5-8161-873F3301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761" y="2252976"/>
            <a:ext cx="7505700" cy="954600"/>
          </a:xfrm>
        </p:spPr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Fitur</a:t>
            </a:r>
            <a:r>
              <a:rPr lang="en-US" dirty="0"/>
              <a:t> 3</a:t>
            </a:r>
            <a:endParaRPr lang="en-ID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6D5AC71-9454-4BC0-9139-DA3EB113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807" y="532678"/>
            <a:ext cx="5815438" cy="43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2F4D0-05D6-4EF8-AB61-E5F37ED0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559161"/>
            <a:ext cx="7505700" cy="954600"/>
          </a:xfrm>
        </p:spPr>
        <p:txBody>
          <a:bodyPr/>
          <a:lstStyle/>
          <a:p>
            <a:r>
              <a:rPr lang="en-US" dirty="0"/>
              <a:t>IDE 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61694-8E96-41BB-861D-0CEE369B8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513761"/>
            <a:ext cx="7505700" cy="2448000"/>
          </a:xfrm>
        </p:spPr>
        <p:txBody>
          <a:bodyPr/>
          <a:lstStyle/>
          <a:p>
            <a:r>
              <a:rPr lang="en-US" sz="1400" dirty="0"/>
              <a:t>User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melakukan</a:t>
            </a:r>
            <a:r>
              <a:rPr lang="en-US" sz="1400" dirty="0"/>
              <a:t> input manual </a:t>
            </a:r>
            <a:r>
              <a:rPr lang="en-US" sz="1400" dirty="0" err="1"/>
              <a:t>koordinatnya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mengetahui</a:t>
            </a:r>
            <a:r>
              <a:rPr lang="en-US" sz="1400" dirty="0"/>
              <a:t> </a:t>
            </a:r>
            <a:r>
              <a:rPr lang="en-US" sz="1400" dirty="0" err="1"/>
              <a:t>rute</a:t>
            </a:r>
            <a:r>
              <a:rPr lang="en-US" sz="1400" dirty="0"/>
              <a:t> dan </a:t>
            </a:r>
            <a:r>
              <a:rPr lang="en-US" sz="1400" dirty="0" err="1"/>
              <a:t>jarak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Universitas</a:t>
            </a:r>
            <a:r>
              <a:rPr lang="en-US" sz="1400" dirty="0"/>
              <a:t> </a:t>
            </a:r>
            <a:r>
              <a:rPr lang="en-US" sz="1400" dirty="0" err="1"/>
              <a:t>tujuan</a:t>
            </a:r>
            <a:r>
              <a:rPr lang="en-US" sz="1400" dirty="0"/>
              <a:t> (</a:t>
            </a:r>
            <a:r>
              <a:rPr lang="en-US" sz="1400" dirty="0" err="1"/>
              <a:t>terdapat</a:t>
            </a:r>
            <a:r>
              <a:rPr lang="en-US" sz="1400" dirty="0"/>
              <a:t> </a:t>
            </a:r>
            <a:r>
              <a:rPr lang="en-US" sz="1400" dirty="0" err="1"/>
              <a:t>pilihan</a:t>
            </a:r>
            <a:r>
              <a:rPr lang="en-US" sz="1400" dirty="0"/>
              <a:t> </a:t>
            </a:r>
            <a:r>
              <a:rPr lang="en-US" sz="1400" dirty="0" err="1"/>
              <a:t>Universitas</a:t>
            </a:r>
            <a:r>
              <a:rPr lang="en-US" sz="1400" dirty="0"/>
              <a:t>)</a:t>
            </a:r>
          </a:p>
          <a:p>
            <a:r>
              <a:rPr lang="en-US" sz="1400" dirty="0"/>
              <a:t>User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mengetahui</a:t>
            </a:r>
            <a:r>
              <a:rPr lang="en-US" sz="1400" dirty="0"/>
              <a:t> </a:t>
            </a:r>
            <a:r>
              <a:rPr lang="en-US" sz="1400" dirty="0" err="1"/>
              <a:t>lokasinya</a:t>
            </a:r>
            <a:r>
              <a:rPr lang="en-US" sz="1400" dirty="0"/>
              <a:t>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otomatis</a:t>
            </a:r>
            <a:r>
              <a:rPr lang="en-US" sz="1400" dirty="0"/>
              <a:t> (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i="1" dirty="0"/>
              <a:t>geolocation</a:t>
            </a:r>
            <a:r>
              <a:rPr lang="en-US" sz="1400" dirty="0"/>
              <a:t>) </a:t>
            </a:r>
            <a:r>
              <a:rPr lang="en-US" sz="1400" dirty="0" err="1"/>
              <a:t>tanpa</a:t>
            </a:r>
            <a:r>
              <a:rPr lang="en-US" sz="1400" dirty="0"/>
              <a:t> </a:t>
            </a:r>
            <a:r>
              <a:rPr lang="en-US" sz="1400" dirty="0" err="1"/>
              <a:t>harus</a:t>
            </a:r>
            <a:r>
              <a:rPr lang="en-US" sz="1400" dirty="0"/>
              <a:t> input </a:t>
            </a:r>
            <a:r>
              <a:rPr lang="en-US" sz="1400" dirty="0" err="1"/>
              <a:t>koordinat</a:t>
            </a:r>
            <a:r>
              <a:rPr lang="en-US" sz="1400" dirty="0"/>
              <a:t> x dan y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mengetahui</a:t>
            </a:r>
            <a:r>
              <a:rPr lang="en-US" sz="1400" dirty="0"/>
              <a:t> </a:t>
            </a:r>
            <a:r>
              <a:rPr lang="en-US" sz="1400" dirty="0" err="1"/>
              <a:t>rute</a:t>
            </a:r>
            <a:r>
              <a:rPr lang="en-US" sz="1400" dirty="0"/>
              <a:t> dan </a:t>
            </a:r>
            <a:r>
              <a:rPr lang="en-US" sz="1400" dirty="0" err="1"/>
              <a:t>jarak</a:t>
            </a:r>
            <a:r>
              <a:rPr lang="en-US" sz="1400" dirty="0"/>
              <a:t>  </a:t>
            </a:r>
            <a:r>
              <a:rPr lang="en-US" sz="1400" dirty="0" err="1"/>
              <a:t>Universitas</a:t>
            </a:r>
            <a:r>
              <a:rPr lang="en-US" sz="1400" dirty="0"/>
              <a:t> </a:t>
            </a:r>
            <a:r>
              <a:rPr lang="en-US" sz="1400" dirty="0" err="1"/>
              <a:t>terdekat</a:t>
            </a:r>
            <a:r>
              <a:rPr lang="en-US" sz="1400" dirty="0"/>
              <a:t> user, </a:t>
            </a:r>
            <a:r>
              <a:rPr lang="en-US" sz="1400" dirty="0" err="1"/>
              <a:t>dihitung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titik</a:t>
            </a:r>
            <a:r>
              <a:rPr lang="en-US" sz="1400" dirty="0"/>
              <a:t> </a:t>
            </a:r>
            <a:r>
              <a:rPr lang="en-US" sz="1400" dirty="0" err="1"/>
              <a:t>koordinat</a:t>
            </a:r>
            <a:r>
              <a:rPr lang="en-US" sz="1400" dirty="0"/>
              <a:t> </a:t>
            </a:r>
            <a:r>
              <a:rPr lang="en-US" sz="1400" dirty="0" err="1"/>
              <a:t>posisi</a:t>
            </a:r>
            <a:r>
              <a:rPr lang="en-US" sz="1400" dirty="0"/>
              <a:t> user</a:t>
            </a:r>
          </a:p>
          <a:p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menunjukkan</a:t>
            </a:r>
            <a:r>
              <a:rPr lang="en-US" sz="1400" dirty="0"/>
              <a:t> </a:t>
            </a:r>
            <a:r>
              <a:rPr lang="en-US" sz="1400" dirty="0" err="1"/>
              <a:t>rute</a:t>
            </a:r>
            <a:r>
              <a:rPr lang="en-US" sz="1400" dirty="0"/>
              <a:t>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/>
              <a:t>jarak</a:t>
            </a:r>
            <a:r>
              <a:rPr lang="en-US" sz="1400" dirty="0"/>
              <a:t> </a:t>
            </a:r>
            <a:r>
              <a:rPr lang="en-US" sz="1400" dirty="0" err="1"/>
              <a:t>antar</a:t>
            </a:r>
            <a:r>
              <a:rPr lang="en-US" sz="1400" dirty="0"/>
              <a:t> </a:t>
            </a:r>
            <a:r>
              <a:rPr lang="en-US" sz="1400" dirty="0" err="1"/>
              <a:t>dua</a:t>
            </a:r>
            <a:r>
              <a:rPr lang="en-US" sz="1400" dirty="0"/>
              <a:t> </a:t>
            </a:r>
            <a:r>
              <a:rPr lang="en-US" sz="1400" dirty="0" err="1"/>
              <a:t>Universitas</a:t>
            </a:r>
            <a:r>
              <a:rPr lang="en-US" sz="1400" dirty="0"/>
              <a:t> yang </a:t>
            </a:r>
            <a:r>
              <a:rPr lang="en-US" sz="1400" dirty="0" err="1"/>
              <a:t>ada</a:t>
            </a:r>
            <a:r>
              <a:rPr lang="en-US" sz="1400" dirty="0"/>
              <a:t> di Surabaya</a:t>
            </a:r>
          </a:p>
          <a:p>
            <a:r>
              <a:rPr lang="en-ID" sz="1400" dirty="0" err="1"/>
              <a:t>Membuat</a:t>
            </a:r>
            <a:r>
              <a:rPr lang="en-ID" sz="1400" dirty="0"/>
              <a:t> </a:t>
            </a:r>
            <a:r>
              <a:rPr lang="en-ID" sz="1400" dirty="0" err="1"/>
              <a:t>rute</a:t>
            </a:r>
            <a:r>
              <a:rPr lang="en-ID" sz="1400" dirty="0"/>
              <a:t> </a:t>
            </a:r>
            <a:r>
              <a:rPr lang="en-ID" sz="1400" dirty="0" err="1"/>
              <a:t>perjalanan</a:t>
            </a:r>
            <a:r>
              <a:rPr lang="en-ID" sz="1400" dirty="0"/>
              <a:t> </a:t>
            </a:r>
            <a:r>
              <a:rPr lang="en-ID" sz="1400" dirty="0" err="1"/>
              <a:t>menggunakan</a:t>
            </a:r>
            <a:r>
              <a:rPr lang="en-ID" sz="1400" dirty="0"/>
              <a:t> </a:t>
            </a:r>
            <a:r>
              <a:rPr lang="en-ID" sz="1400" dirty="0" err="1"/>
              <a:t>algoritma</a:t>
            </a:r>
            <a:r>
              <a:rPr lang="en-ID" sz="1400" dirty="0"/>
              <a:t> A Star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bobot</a:t>
            </a:r>
            <a:r>
              <a:rPr lang="en-ID" sz="1400" dirty="0"/>
              <a:t> </a:t>
            </a:r>
            <a:r>
              <a:rPr lang="en-US" sz="1400" dirty="0" err="1"/>
              <a:t>tertentu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154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819150" y="554846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</a:t>
            </a:r>
            <a:r>
              <a:rPr lang="en-ID" dirty="0" err="1"/>
              <a:t>Universitas</a:t>
            </a:r>
            <a:endParaRPr dirty="0"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1"/>
          </p:nvPr>
        </p:nvSpPr>
        <p:spPr>
          <a:xfrm>
            <a:off x="405885" y="1417735"/>
            <a:ext cx="4347761" cy="1748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dirty="0"/>
              <a:t>Memasukkan database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Postgre</a:t>
            </a:r>
            <a:r>
              <a:rPr lang="en-ID" dirty="0"/>
              <a:t> </a:t>
            </a:r>
            <a:r>
              <a:rPr lang="en" dirty="0"/>
              <a:t>yang berisikan koordinat tiap Universitas </a:t>
            </a:r>
            <a:r>
              <a:rPr lang="en-ID" dirty="0"/>
              <a:t>di Surabaya</a:t>
            </a:r>
            <a:r>
              <a:rPr lang="en" dirty="0"/>
              <a:t>. </a:t>
            </a:r>
          </a:p>
          <a:p>
            <a:pPr marL="285750" indent="-285750"/>
            <a:r>
              <a:rPr lang="en-ID" dirty="0"/>
              <a:t>N</a:t>
            </a:r>
            <a:r>
              <a:rPr lang="en" dirty="0"/>
              <a:t>antinya user dapat memilih Universitas tujuan tanpa memasukkan koordinat, melainkan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opsi</a:t>
            </a:r>
            <a:r>
              <a:rPr lang="en" dirty="0"/>
              <a:t> Universitas yang ada di Surabaya. </a:t>
            </a:r>
          </a:p>
          <a:p>
            <a:pPr marL="285750" indent="-285750"/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Universitas</a:t>
            </a:r>
            <a:r>
              <a:rPr lang="en-ID" dirty="0"/>
              <a:t> di Surabaya yang kami </a:t>
            </a:r>
            <a:r>
              <a:rPr lang="en-ID" dirty="0" err="1"/>
              <a:t>masukkan</a:t>
            </a:r>
            <a:r>
              <a:rPr lang="en-ID" dirty="0"/>
              <a:t> </a:t>
            </a:r>
            <a:r>
              <a:rPr lang="en-ID" dirty="0" err="1"/>
              <a:t>ke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database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42EC1B-78E2-4643-B814-E6BB540B2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646" y="1417735"/>
            <a:ext cx="4086835" cy="3497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0BC6-FCC9-4634-BAEE-C4BD2A77D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370679"/>
            <a:ext cx="7505700" cy="954600"/>
          </a:xfrm>
        </p:spPr>
        <p:txBody>
          <a:bodyPr/>
          <a:lstStyle/>
          <a:p>
            <a:r>
              <a:rPr lang="en-US" dirty="0" err="1"/>
              <a:t>Fitur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775C1-C0E8-4DB7-B667-2917B34EE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9150" y="1240465"/>
            <a:ext cx="7505700" cy="3198260"/>
          </a:xfrm>
        </p:spPr>
        <p:txBody>
          <a:bodyPr/>
          <a:lstStyle/>
          <a:p>
            <a:pPr marL="146050" indent="0">
              <a:buNone/>
            </a:pPr>
            <a:r>
              <a:rPr lang="en-US" dirty="0" err="1"/>
              <a:t>Terdapat</a:t>
            </a:r>
            <a:r>
              <a:rPr lang="en-US" dirty="0"/>
              <a:t> 3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website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dan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i="1" dirty="0"/>
              <a:t>current location user </a:t>
            </a:r>
            <a:r>
              <a:rPr lang="en-US" dirty="0"/>
              <a:t>(</a:t>
            </a:r>
            <a:r>
              <a:rPr lang="en-US" dirty="0" err="1"/>
              <a:t>lokasi</a:t>
            </a:r>
            <a:r>
              <a:rPr lang="en-US" dirty="0"/>
              <a:t> user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) </a:t>
            </a:r>
            <a:r>
              <a:rPr lang="en-US" dirty="0" err="1"/>
              <a:t>maupun</a:t>
            </a:r>
            <a:r>
              <a:rPr lang="en-US" dirty="0"/>
              <a:t> input manual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yang </a:t>
            </a:r>
            <a:r>
              <a:rPr lang="en-US" dirty="0" err="1"/>
              <a:t>dipilih</a:t>
            </a:r>
            <a:endParaRPr lang="en-US" dirty="0"/>
          </a:p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dan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terdekat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input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user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dan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di Surabaya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opsi</a:t>
            </a:r>
            <a:r>
              <a:rPr lang="en-US" dirty="0"/>
              <a:t> </a:t>
            </a:r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Universitas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02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00B9B-8C20-45FE-979F-92089F97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581195"/>
            <a:ext cx="7505700" cy="954600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Fitur</a:t>
            </a:r>
            <a:r>
              <a:rPr lang="en-US" dirty="0">
                <a:solidFill>
                  <a:schemeClr val="bg2"/>
                </a:solidFill>
              </a:rPr>
              <a:t> 1</a:t>
            </a:r>
            <a:br>
              <a:rPr lang="en-US" dirty="0"/>
            </a:br>
            <a:r>
              <a:rPr lang="en-US" sz="2000" dirty="0" err="1"/>
              <a:t>Menampilkan</a:t>
            </a:r>
            <a:r>
              <a:rPr lang="en-US" sz="2000" dirty="0"/>
              <a:t> </a:t>
            </a:r>
            <a:r>
              <a:rPr lang="en-US" sz="2000" dirty="0" err="1"/>
              <a:t>jarak</a:t>
            </a:r>
            <a:r>
              <a:rPr lang="en-US" sz="2000" dirty="0"/>
              <a:t> dan </a:t>
            </a:r>
            <a:r>
              <a:rPr lang="en-US" sz="2000" dirty="0" err="1"/>
              <a:t>rute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lokasi</a:t>
            </a:r>
            <a:r>
              <a:rPr lang="en-US" sz="2000" dirty="0"/>
              <a:t> user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menuju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Universitas</a:t>
            </a:r>
            <a:r>
              <a:rPr lang="en-US" sz="2000" dirty="0"/>
              <a:t> yang </a:t>
            </a:r>
            <a:r>
              <a:rPr lang="en-US" sz="2000" dirty="0" err="1"/>
              <a:t>dipilih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9B7E86-7CF5-42FC-9E7F-33AA5AECC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268" y="2288181"/>
            <a:ext cx="7505700" cy="2448000"/>
          </a:xfrm>
        </p:spPr>
        <p:txBody>
          <a:bodyPr/>
          <a:lstStyle/>
          <a:p>
            <a:pPr marL="146050" indent="0">
              <a:buNone/>
            </a:pPr>
            <a:r>
              <a:rPr lang="en-US" dirty="0" err="1"/>
              <a:t>Berikut</a:t>
            </a:r>
            <a:r>
              <a:rPr lang="en-US" dirty="0"/>
              <a:t> proses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yang </a:t>
            </a:r>
            <a:r>
              <a:rPr lang="en-US" dirty="0" err="1"/>
              <a:t>dituju</a:t>
            </a:r>
            <a:endParaRPr lang="en-US" dirty="0"/>
          </a:p>
          <a:p>
            <a:pPr marL="146050" indent="0">
              <a:buNone/>
            </a:pP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i="1" dirty="0"/>
              <a:t>current location user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i="1" dirty="0"/>
              <a:t>geolocation</a:t>
            </a: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opsi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i="1" dirty="0"/>
              <a:t>dropdown </a:t>
            </a:r>
            <a:r>
              <a:rPr lang="en-US" dirty="0"/>
              <a:t>list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yang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dituju</a:t>
            </a: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menuju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yang </a:t>
            </a:r>
            <a:r>
              <a:rPr lang="en-US" dirty="0" err="1"/>
              <a:t>dituju</a:t>
            </a:r>
            <a:endParaRPr lang="en-US" dirty="0"/>
          </a:p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yang </a:t>
            </a:r>
            <a:r>
              <a:rPr lang="en-US" dirty="0" err="1"/>
              <a:t>dilalui</a:t>
            </a:r>
            <a:r>
              <a:rPr lang="en-US" dirty="0"/>
              <a:t> pada </a:t>
            </a:r>
            <a:r>
              <a:rPr lang="en-US" dirty="0" err="1"/>
              <a:t>webGIS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1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CA90-C61C-4DAF-8D55-CFB65B57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35" y="353573"/>
            <a:ext cx="7505700" cy="954600"/>
          </a:xfrm>
        </p:spPr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1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A8B83-CB74-45A0-B0E3-F0964B38D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560" y="867669"/>
            <a:ext cx="8223747" cy="2547559"/>
          </a:xfrm>
        </p:spPr>
        <p:txBody>
          <a:bodyPr/>
          <a:lstStyle/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Anda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, </a:t>
            </a:r>
            <a:r>
              <a:rPr lang="en-US" dirty="0" err="1"/>
              <a:t>opsional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input </a:t>
            </a:r>
            <a:r>
              <a:rPr lang="en-US" dirty="0" err="1"/>
              <a:t>koordinat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manual</a:t>
            </a:r>
          </a:p>
          <a:p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pada menu </a:t>
            </a:r>
            <a:r>
              <a:rPr lang="en-US" i="1" dirty="0"/>
              <a:t>dropdown list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Universitas</a:t>
            </a:r>
            <a:endParaRPr lang="en-US" i="1" dirty="0"/>
          </a:p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 </a:t>
            </a:r>
            <a:r>
              <a:rPr lang="en-US" dirty="0" err="1"/>
              <a:t>berawrna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 “Cari </a:t>
            </a:r>
            <a:r>
              <a:rPr lang="en-US" dirty="0" err="1"/>
              <a:t>Rute</a:t>
            </a:r>
            <a:r>
              <a:rPr lang="en-US" dirty="0"/>
              <a:t> dan </a:t>
            </a:r>
            <a:r>
              <a:rPr lang="en-US" dirty="0" err="1"/>
              <a:t>Jarak</a:t>
            </a:r>
            <a:r>
              <a:rPr lang="en-US" dirty="0"/>
              <a:t>”</a:t>
            </a:r>
            <a:endParaRPr lang="en-ID" dirty="0"/>
          </a:p>
        </p:txBody>
      </p:sp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9055847E-787E-47F8-B3C8-41CDE8943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811"/>
          <a:stretch/>
        </p:blipFill>
        <p:spPr>
          <a:xfrm>
            <a:off x="253388" y="1778306"/>
            <a:ext cx="4439797" cy="3133023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B5724A1-179D-44F1-940F-780EF3AFA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358" y="1749157"/>
            <a:ext cx="3982254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96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C74F-2F21-4F4D-B118-90DA1ED3E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Hasil </a:t>
            </a:r>
            <a:r>
              <a:rPr lang="en-US" dirty="0" err="1"/>
              <a:t>Fitur</a:t>
            </a:r>
            <a:r>
              <a:rPr lang="en-US" dirty="0"/>
              <a:t> 1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C6706-E426-41F6-B4FE-1FB473376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0BB6C10-5DAC-405E-A283-B99DB0D3E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95" y="1641514"/>
            <a:ext cx="4597283" cy="3284173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C606CDF-74F7-438F-8CC6-0952D16F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1" y="1641514"/>
            <a:ext cx="3705007" cy="32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51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7E922-22B7-4847-A63B-8F00A2EA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2</a:t>
            </a:r>
            <a:br>
              <a:rPr lang="en-US" dirty="0"/>
            </a:br>
            <a:r>
              <a:rPr lang="en-US" sz="2000" dirty="0" err="1"/>
              <a:t>Menampilkan</a:t>
            </a:r>
            <a:r>
              <a:rPr lang="en-US" sz="2000" dirty="0"/>
              <a:t> </a:t>
            </a:r>
            <a:r>
              <a:rPr lang="en-US" sz="2000" dirty="0" err="1"/>
              <a:t>jarak</a:t>
            </a:r>
            <a:r>
              <a:rPr lang="en-US" sz="2000" dirty="0"/>
              <a:t> dan </a:t>
            </a:r>
            <a:r>
              <a:rPr lang="en-US" sz="2000" dirty="0" err="1"/>
              <a:t>rute</a:t>
            </a:r>
            <a:r>
              <a:rPr lang="en-US" sz="2000" dirty="0"/>
              <a:t> </a:t>
            </a:r>
            <a:r>
              <a:rPr lang="en-US" sz="2000" dirty="0" err="1"/>
              <a:t>terdekat</a:t>
            </a:r>
            <a:r>
              <a:rPr lang="en-US" sz="2000" dirty="0"/>
              <a:t> </a:t>
            </a:r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universitas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lokasi</a:t>
            </a:r>
            <a:r>
              <a:rPr lang="en-US" sz="2000" dirty="0"/>
              <a:t> input user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416CA-9227-443D-8C99-38E8780C7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en-US" dirty="0" err="1"/>
              <a:t>Berikut</a:t>
            </a:r>
            <a:r>
              <a:rPr lang="en-US" dirty="0"/>
              <a:t> proses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sz="1400" dirty="0" err="1"/>
              <a:t>Menampilkan</a:t>
            </a:r>
            <a:r>
              <a:rPr lang="en-US" sz="1400" dirty="0"/>
              <a:t> </a:t>
            </a:r>
            <a:r>
              <a:rPr lang="en-US" sz="1400" dirty="0" err="1"/>
              <a:t>jarak</a:t>
            </a:r>
            <a:r>
              <a:rPr lang="en-US" sz="1400" dirty="0"/>
              <a:t> dan </a:t>
            </a:r>
            <a:r>
              <a:rPr lang="en-US" sz="1400" dirty="0" err="1"/>
              <a:t>rute</a:t>
            </a:r>
            <a:r>
              <a:rPr lang="en-US" sz="1400" dirty="0"/>
              <a:t> </a:t>
            </a:r>
            <a:r>
              <a:rPr lang="en-US" sz="1400" dirty="0" err="1"/>
              <a:t>terdekat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dirty="0" err="1"/>
              <a:t>universitas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lokasi</a:t>
            </a:r>
            <a:r>
              <a:rPr lang="en-US" sz="1400" dirty="0"/>
              <a:t> input </a:t>
            </a:r>
            <a:r>
              <a:rPr lang="en-US" sz="1400" dirty="0" err="1"/>
              <a:t>maupun</a:t>
            </a:r>
            <a:r>
              <a:rPr lang="en-US" sz="1400" dirty="0"/>
              <a:t> </a:t>
            </a:r>
            <a:r>
              <a:rPr lang="en-US" sz="1400" dirty="0" err="1"/>
              <a:t>lokasi</a:t>
            </a:r>
            <a:r>
              <a:rPr lang="en-US" sz="1400" dirty="0"/>
              <a:t> user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endParaRPr lang="en-US" sz="1400" dirty="0"/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i="1" dirty="0"/>
              <a:t>current location user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i="1" dirty="0"/>
              <a:t>geolocation</a:t>
            </a:r>
            <a:endParaRPr lang="en-US" dirty="0"/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inputan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yang </a:t>
            </a:r>
            <a:r>
              <a:rPr lang="en-US" dirty="0" err="1"/>
              <a:t>berisi</a:t>
            </a:r>
            <a:r>
              <a:rPr lang="en-US" dirty="0"/>
              <a:t> 2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inputan</a:t>
            </a:r>
            <a:r>
              <a:rPr lang="en-US" dirty="0"/>
              <a:t> </a:t>
            </a:r>
            <a:r>
              <a:rPr lang="en-US" dirty="0" err="1"/>
              <a:t>koordinat</a:t>
            </a:r>
            <a:r>
              <a:rPr lang="en-US" dirty="0"/>
              <a:t> X dan </a:t>
            </a:r>
            <a:r>
              <a:rPr lang="en-US" dirty="0" err="1"/>
              <a:t>koordinat</a:t>
            </a:r>
            <a:r>
              <a:rPr lang="en-US" dirty="0"/>
              <a:t> Y</a:t>
            </a:r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cari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dan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memproses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data (</a:t>
            </a:r>
            <a:r>
              <a:rPr lang="en-US" dirty="0" err="1"/>
              <a:t>pencarian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dan </a:t>
            </a:r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)</a:t>
            </a:r>
          </a:p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tempuh</a:t>
            </a:r>
            <a:endParaRPr lang="en-US" dirty="0"/>
          </a:p>
          <a:p>
            <a:r>
              <a:rPr lang="en-US" dirty="0" err="1"/>
              <a:t>Menampilkan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pada </a:t>
            </a:r>
            <a:r>
              <a:rPr lang="en-US" dirty="0" err="1"/>
              <a:t>webGIS</a:t>
            </a:r>
            <a:endParaRPr lang="en-US" dirty="0"/>
          </a:p>
          <a:p>
            <a:pPr marL="146050" indent="0">
              <a:buNone/>
            </a:pPr>
            <a:endParaRPr lang="en-US" dirty="0"/>
          </a:p>
          <a:p>
            <a:pPr marL="1460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617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97B0-C9ED-4851-9808-43BF308E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31" y="496299"/>
            <a:ext cx="7505700" cy="954600"/>
          </a:xfrm>
        </p:spPr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2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0BD10-3B16-46E9-AF43-47CECBA0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442" y="1825410"/>
            <a:ext cx="3640456" cy="2448000"/>
          </a:xfrm>
        </p:spPr>
        <p:txBody>
          <a:bodyPr/>
          <a:lstStyle/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otomatis</a:t>
            </a:r>
            <a:endParaRPr lang="en-US" dirty="0"/>
          </a:p>
          <a:p>
            <a:r>
              <a:rPr lang="en-US" dirty="0"/>
              <a:t>Input manual </a:t>
            </a:r>
            <a:r>
              <a:rPr lang="en-US" dirty="0" err="1"/>
              <a:t>koordinat</a:t>
            </a:r>
            <a:r>
              <a:rPr lang="en-US" dirty="0"/>
              <a:t> x dan y (</a:t>
            </a:r>
            <a:r>
              <a:rPr lang="en-US" dirty="0" err="1"/>
              <a:t>opsional</a:t>
            </a:r>
            <a:r>
              <a:rPr lang="en-US" dirty="0"/>
              <a:t>)</a:t>
            </a:r>
          </a:p>
          <a:p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hijau</a:t>
            </a:r>
            <a:r>
              <a:rPr lang="en-US" dirty="0"/>
              <a:t> “</a:t>
            </a: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Universitas</a:t>
            </a:r>
            <a:r>
              <a:rPr lang="en-US" dirty="0"/>
              <a:t> </a:t>
            </a:r>
            <a:r>
              <a:rPr lang="en-US" dirty="0" err="1"/>
              <a:t>Terdekat</a:t>
            </a:r>
            <a:r>
              <a:rPr lang="en-US" dirty="0"/>
              <a:t>”</a:t>
            </a:r>
            <a:endParaRPr lang="en-ID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BABD25A-A9F4-489F-A5DE-D4827B14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898" y="1219241"/>
            <a:ext cx="4933253" cy="366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611804"/>
      </p:ext>
    </p:extLst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518</Words>
  <Application>Microsoft Office PowerPoint</Application>
  <PresentationFormat>On-screen Show (16:9)</PresentationFormat>
  <Paragraphs>59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Nunito</vt:lpstr>
      <vt:lpstr>Shift</vt:lpstr>
      <vt:lpstr>FINAL PROJECT SIG</vt:lpstr>
      <vt:lpstr>IDE Final Project</vt:lpstr>
      <vt:lpstr>Database Universitas</vt:lpstr>
      <vt:lpstr>Fitur</vt:lpstr>
      <vt:lpstr>Fitur 1 Menampilkan jarak dan rute dari lokasi user untuk menuju ke Universitas yang dipilih  </vt:lpstr>
      <vt:lpstr>Cara Menggunakan Fitur 1</vt:lpstr>
      <vt:lpstr>Hasil Fitur 1</vt:lpstr>
      <vt:lpstr>Fitur 2 Menampilkan jarak dan rute terdekat untuk ke universitas dari lokasi input user </vt:lpstr>
      <vt:lpstr>Cara Menjalankan Fitur 2</vt:lpstr>
      <vt:lpstr>Hasil Fitur 2</vt:lpstr>
      <vt:lpstr>Fitur 3 Menampilkan jarak dan rute antar Universitas di Surabaya  </vt:lpstr>
      <vt:lpstr>Cara Menjalankan Fitur 3</vt:lpstr>
      <vt:lpstr>Hasil Fitur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 FINAL PROJECT SIG</dc:title>
  <dc:creator>ROG</dc:creator>
  <cp:lastModifiedBy>Naufal Pranasetyo</cp:lastModifiedBy>
  <cp:revision>79</cp:revision>
  <dcterms:modified xsi:type="dcterms:W3CDTF">2018-12-01T22:21:29Z</dcterms:modified>
</cp:coreProperties>
</file>